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557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76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2630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305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2599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625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373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8196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1110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478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1459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9A3DC-8617-44A3-A19F-646B4D7B402C}" type="datetimeFigureOut">
              <a:rPr lang="zh-CN" altLang="en-US" smtClean="0"/>
              <a:t>2019/11/26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54C3C-C759-42B1-8F75-F54D2A38D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4149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19112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2334" y="2444030"/>
            <a:ext cx="4757050" cy="23785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0" t="1860" r="7434" b="3261"/>
          <a:stretch/>
        </p:blipFill>
        <p:spPr>
          <a:xfrm>
            <a:off x="5486400" y="491319"/>
            <a:ext cx="6378054" cy="479529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55317" y="491319"/>
            <a:ext cx="5081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Cloud Fraction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96775" y="4977241"/>
            <a:ext cx="3398292" cy="61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014637" y="5226652"/>
            <a:ext cx="4162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Skyview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images and their segmentation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13748" y="5264246"/>
            <a:ext cx="34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fraction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34" y="1668776"/>
            <a:ext cx="281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2019.11.25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128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12</Words>
  <Application>Microsoft Office PowerPoint</Application>
  <PresentationFormat>宽屏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1305439417@qq.com</dc:creator>
  <cp:lastModifiedBy>1305439417@qq.com</cp:lastModifiedBy>
  <cp:revision>4</cp:revision>
  <dcterms:created xsi:type="dcterms:W3CDTF">2019-11-26T09:49:43Z</dcterms:created>
  <dcterms:modified xsi:type="dcterms:W3CDTF">2019-11-26T10:27:31Z</dcterms:modified>
</cp:coreProperties>
</file>

<file path=docProps/thumbnail.jpeg>
</file>